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7209B7E-B681-4E85-9AEC-ADF1E1A7AE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36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6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10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16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70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292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54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305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12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3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09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4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13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99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1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99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9B7E-B681-4E85-9AEC-ADF1E1A7AE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6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209B7E-B681-4E85-9AEC-ADF1E1A7AE58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76AE9D-4CA3-4C10-9F3A-56CE2F781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9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57200"/>
            <a:ext cx="8534399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Building Geography Skills </a:t>
            </a:r>
            <a:endParaRPr lang="en-US" sz="9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Day 2</a:t>
            </a:r>
            <a:endParaRPr lang="en-US" sz="9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69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Have you ever played the game </a:t>
            </a:r>
            <a:r>
              <a:rPr lang="en-US" sz="4000" i="1" dirty="0" smtClean="0">
                <a:latin typeface="Bookman Old Style" panose="02050604050505020204" pitchFamily="18" charset="0"/>
              </a:rPr>
              <a:t>Battleship</a:t>
            </a:r>
            <a:r>
              <a:rPr lang="en-US" sz="4000" dirty="0" smtClean="0">
                <a:latin typeface="Bookman Old Style" panose="02050604050505020204" pitchFamily="18" charset="0"/>
              </a:rPr>
              <a:t>?  If you have, write a description of how you play.  If you haven’t, write a question you might have about the game.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2824" y="4967883"/>
            <a:ext cx="416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Share with a partner.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3095" y="436096"/>
            <a:ext cx="3746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Have You…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6" name="Picture 2" descr="https://cf.geekdo-images.com/images/pic288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2675384" cy="134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5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Latitude and </a:t>
            </a:r>
            <a:r>
              <a:rPr lang="en-US" sz="4000" u="sng" dirty="0" smtClean="0">
                <a:latin typeface="Bookman Old Style" panose="02050604050505020204" pitchFamily="18" charset="0"/>
              </a:rPr>
              <a:t>longitude</a:t>
            </a:r>
            <a:r>
              <a:rPr lang="en-US" sz="4000" dirty="0" smtClean="0">
                <a:latin typeface="Bookman Old Style" panose="02050604050505020204" pitchFamily="18" charset="0"/>
              </a:rPr>
              <a:t> is a system mapmakers created to note the </a:t>
            </a:r>
            <a:r>
              <a:rPr lang="en-US" sz="4000" u="sng" dirty="0" smtClean="0">
                <a:latin typeface="Bookman Old Style" panose="02050604050505020204" pitchFamily="18" charset="0"/>
              </a:rPr>
              <a:t>exact</a:t>
            </a:r>
            <a:r>
              <a:rPr lang="en-US" sz="4000" dirty="0" smtClean="0">
                <a:latin typeface="Bookman Old Style" panose="02050604050505020204" pitchFamily="18" charset="0"/>
              </a:rPr>
              <a:t> location of </a:t>
            </a:r>
            <a:r>
              <a:rPr lang="en-US" sz="4000" u="sng" dirty="0" smtClean="0">
                <a:latin typeface="Bookman Old Style" panose="02050604050505020204" pitchFamily="18" charset="0"/>
              </a:rPr>
              <a:t>places</a:t>
            </a:r>
            <a:r>
              <a:rPr lang="en-US" sz="4000" dirty="0" smtClean="0">
                <a:latin typeface="Bookman Old Style" panose="02050604050505020204" pitchFamily="18" charset="0"/>
              </a:rPr>
              <a:t> on the earth.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https://i1.wp.com/www.strangecosmos.com/images/content/1748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92745"/>
            <a:ext cx="4340225" cy="281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8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746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Latitude and longitude are two sets of imaginary </a:t>
            </a:r>
            <a:r>
              <a:rPr lang="en-US" sz="4000" u="sng" dirty="0" smtClean="0">
                <a:latin typeface="Bookman Old Style" panose="02050604050505020204" pitchFamily="18" charset="0"/>
              </a:rPr>
              <a:t>circles</a:t>
            </a:r>
            <a:r>
              <a:rPr lang="en-US" sz="4000" dirty="0" smtClean="0">
                <a:latin typeface="Bookman Old Style" panose="02050604050505020204" pitchFamily="18" charset="0"/>
              </a:rPr>
              <a:t> crossing Earth.  These circles are </a:t>
            </a:r>
            <a:r>
              <a:rPr lang="en-US" sz="4000" u="sng" dirty="0" smtClean="0">
                <a:latin typeface="Bookman Old Style" panose="02050604050505020204" pitchFamily="18" charset="0"/>
              </a:rPr>
              <a:t>numbered</a:t>
            </a:r>
            <a:r>
              <a:rPr lang="en-US" sz="4000" dirty="0" smtClean="0">
                <a:latin typeface="Bookman Old Style" panose="02050604050505020204" pitchFamily="18" charset="0"/>
              </a:rPr>
              <a:t> in units called </a:t>
            </a:r>
            <a:r>
              <a:rPr lang="en-US" sz="4000" u="sng" dirty="0" smtClean="0">
                <a:latin typeface="Bookman Old Style" panose="02050604050505020204" pitchFamily="18" charset="0"/>
              </a:rPr>
              <a:t>degrees</a:t>
            </a:r>
            <a:r>
              <a:rPr lang="en-US" sz="4000" dirty="0" smtClean="0">
                <a:latin typeface="Bookman Old Style" panose="02050604050505020204" pitchFamily="18" charset="0"/>
              </a:rPr>
              <a:t>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http://sailinfo.net/wp-content/uploads/2014/11/latlong_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61" y="3932099"/>
            <a:ext cx="4518278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82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533400"/>
            <a:ext cx="807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Lines of latitude are the set of circles that go </a:t>
            </a:r>
            <a:r>
              <a:rPr lang="en-US" sz="4000" u="sng" dirty="0" smtClean="0">
                <a:latin typeface="Bookman Old Style" panose="02050604050505020204" pitchFamily="18" charset="0"/>
              </a:rPr>
              <a:t>east</a:t>
            </a:r>
            <a:r>
              <a:rPr lang="en-US" sz="4000" dirty="0" smtClean="0">
                <a:latin typeface="Bookman Old Style" panose="02050604050505020204" pitchFamily="18" charset="0"/>
              </a:rPr>
              <a:t> and west but measure north and </a:t>
            </a:r>
            <a:r>
              <a:rPr lang="en-US" sz="4000" u="sng" dirty="0" smtClean="0">
                <a:latin typeface="Bookman Old Style" panose="02050604050505020204" pitchFamily="18" charset="0"/>
              </a:rPr>
              <a:t>south</a:t>
            </a:r>
            <a:r>
              <a:rPr lang="en-US" sz="4000" dirty="0" smtClean="0">
                <a:latin typeface="Bookman Old Style" panose="02050604050505020204" pitchFamily="18" charset="0"/>
              </a:rPr>
              <a:t>.  These circles are </a:t>
            </a:r>
            <a:r>
              <a:rPr lang="en-US" sz="4000" u="sng" dirty="0" smtClean="0">
                <a:latin typeface="Bookman Old Style" panose="02050604050505020204" pitchFamily="18" charset="0"/>
              </a:rPr>
              <a:t>parallel</a:t>
            </a:r>
            <a:r>
              <a:rPr lang="en-US" sz="4000" dirty="0" smtClean="0">
                <a:latin typeface="Bookman Old Style" panose="02050604050505020204" pitchFamily="18" charset="0"/>
              </a:rPr>
              <a:t>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http://media.web.britannica.com/eb-media/07/64907-004-870197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85" y="3118241"/>
            <a:ext cx="5312229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202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The </a:t>
            </a:r>
            <a:r>
              <a:rPr lang="en-US" sz="4000" u="sng" dirty="0" smtClean="0">
                <a:latin typeface="Bookman Old Style" panose="02050604050505020204" pitchFamily="18" charset="0"/>
              </a:rPr>
              <a:t>equator</a:t>
            </a:r>
            <a:r>
              <a:rPr lang="en-US" sz="4000" dirty="0" smtClean="0">
                <a:latin typeface="Bookman Old Style" panose="02050604050505020204" pitchFamily="18" charset="0"/>
              </a:rPr>
              <a:t> is at 0 degrees latitude.  The North Pole is at </a:t>
            </a:r>
            <a:r>
              <a:rPr lang="en-US" sz="4000" u="sng" dirty="0" smtClean="0">
                <a:latin typeface="Bookman Old Style" panose="02050604050505020204" pitchFamily="18" charset="0"/>
              </a:rPr>
              <a:t>90  N</a:t>
            </a:r>
            <a:r>
              <a:rPr lang="en-US" sz="4000" dirty="0" smtClean="0">
                <a:latin typeface="Bookman Old Style" panose="02050604050505020204" pitchFamily="18" charset="0"/>
              </a:rPr>
              <a:t> latitude and the South Pole is at </a:t>
            </a:r>
            <a:r>
              <a:rPr lang="en-US" sz="4000" u="sng" dirty="0" smtClean="0">
                <a:latin typeface="Bookman Old Style" panose="02050604050505020204" pitchFamily="18" charset="0"/>
              </a:rPr>
              <a:t>90  S</a:t>
            </a:r>
            <a:r>
              <a:rPr lang="en-US" sz="4000" dirty="0" smtClean="0">
                <a:latin typeface="Bookman Old Style" panose="02050604050505020204" pitchFamily="18" charset="0"/>
              </a:rPr>
              <a:t> latitude.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6400" y="20574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648200" y="2667000"/>
            <a:ext cx="152400" cy="152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http://www.mrdowling.com/images/601latitu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76600"/>
            <a:ext cx="2621723" cy="294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8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Lines of </a:t>
            </a:r>
            <a:r>
              <a:rPr lang="en-US" sz="4000" u="sng" dirty="0" smtClean="0">
                <a:latin typeface="Bookman Old Style" panose="02050604050505020204" pitchFamily="18" charset="0"/>
              </a:rPr>
              <a:t>longitude</a:t>
            </a:r>
            <a:r>
              <a:rPr lang="en-US" sz="4000" dirty="0" smtClean="0">
                <a:latin typeface="Bookman Old Style" panose="02050604050505020204" pitchFamily="18" charset="0"/>
              </a:rPr>
              <a:t> are the set of circles that go </a:t>
            </a:r>
            <a:r>
              <a:rPr lang="en-US" sz="4000" u="sng" dirty="0" smtClean="0">
                <a:latin typeface="Bookman Old Style" panose="02050604050505020204" pitchFamily="18" charset="0"/>
              </a:rPr>
              <a:t>north</a:t>
            </a:r>
            <a:r>
              <a:rPr lang="en-US" sz="4000" dirty="0" smtClean="0">
                <a:latin typeface="Bookman Old Style" panose="02050604050505020204" pitchFamily="18" charset="0"/>
              </a:rPr>
              <a:t> and south but measure </a:t>
            </a:r>
            <a:r>
              <a:rPr lang="en-US" sz="4000" u="sng" dirty="0" smtClean="0">
                <a:latin typeface="Bookman Old Style" panose="02050604050505020204" pitchFamily="18" charset="0"/>
              </a:rPr>
              <a:t>east</a:t>
            </a:r>
            <a:r>
              <a:rPr lang="en-US" sz="4000" dirty="0" smtClean="0">
                <a:latin typeface="Bookman Old Style" panose="02050604050505020204" pitchFamily="18" charset="0"/>
              </a:rPr>
              <a:t> and west.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http://media-1.web.britannica.com/eb-media/06/64906-004-55117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19353"/>
            <a:ext cx="5919166" cy="345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62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The prime meridian is at </a:t>
            </a:r>
            <a:r>
              <a:rPr lang="en-US" sz="4000" u="sng" dirty="0" smtClean="0">
                <a:latin typeface="Bookman Old Style" panose="02050604050505020204" pitchFamily="18" charset="0"/>
              </a:rPr>
              <a:t>zero</a:t>
            </a:r>
            <a:r>
              <a:rPr lang="en-US" sz="4000" dirty="0" smtClean="0">
                <a:latin typeface="Bookman Old Style" panose="02050604050505020204" pitchFamily="18" charset="0"/>
              </a:rPr>
              <a:t> degrees </a:t>
            </a:r>
            <a:r>
              <a:rPr lang="en-US" sz="4000" u="sng" dirty="0" smtClean="0">
                <a:latin typeface="Bookman Old Style" panose="02050604050505020204" pitchFamily="18" charset="0"/>
              </a:rPr>
              <a:t>longitude</a:t>
            </a:r>
            <a:r>
              <a:rPr lang="en-US" sz="4000" dirty="0" smtClean="0">
                <a:latin typeface="Bookman Old Style" panose="02050604050505020204" pitchFamily="18" charset="0"/>
              </a:rPr>
              <a:t>.  These circles are not parallel and go east and west for </a:t>
            </a:r>
            <a:r>
              <a:rPr lang="en-US" sz="4000" u="sng" dirty="0" smtClean="0">
                <a:latin typeface="Bookman Old Style" panose="02050604050505020204" pitchFamily="18" charset="0"/>
              </a:rPr>
              <a:t>180</a:t>
            </a:r>
            <a:r>
              <a:rPr lang="en-US" sz="4000" dirty="0" smtClean="0">
                <a:latin typeface="Bookman Old Style" panose="02050604050505020204" pitchFamily="18" charset="0"/>
              </a:rPr>
              <a:t> degrees.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http://oneillseaodyssey.org/wp-content/themes/oneil/images/Longitude-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706" y="3352800"/>
            <a:ext cx="6506694" cy="285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52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685800"/>
            <a:ext cx="4919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Please Do Now!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9108" y="16764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Please read pgs. H6-H11 in your social studies text.  While you read, write three interesting facts you learned.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8194" name="Picture 2" descr="http://fcdes.rcsnc.org/UserFiles/Servers/Server_4774947/Image/General%20Clip%20Art/Language%20Arts/la_read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091" y="4230945"/>
            <a:ext cx="4616633" cy="217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142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373</TotalTime>
  <Words>205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Bloomsburg Area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Runkle</dc:creator>
  <cp:lastModifiedBy>Michael Runkle</cp:lastModifiedBy>
  <cp:revision>35</cp:revision>
  <dcterms:created xsi:type="dcterms:W3CDTF">2011-09-28T12:22:26Z</dcterms:created>
  <dcterms:modified xsi:type="dcterms:W3CDTF">2015-08-18T18:37:01Z</dcterms:modified>
</cp:coreProperties>
</file>